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Vain otsikko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028950" y="6356351"/>
            <a:ext cx="30860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i-F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Otsikko ja pystysuora teksti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96330" y="57942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028950" y="6356351"/>
            <a:ext cx="30860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i-F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Pystysuora otsikko ja teksti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623592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623093" y="370680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028950" y="6356351"/>
            <a:ext cx="30860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i-F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tsikko ja sisältö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028950" y="6356351"/>
            <a:ext cx="30860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i-F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Tyhjä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028950" y="6356351"/>
            <a:ext cx="30860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i-F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Otsikkodia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028950" y="6356351"/>
            <a:ext cx="30860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i-F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Osan ylätunnist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028950" y="6356351"/>
            <a:ext cx="30860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i-F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Kaksi sisältökohdetta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028950" y="6356351"/>
            <a:ext cx="30860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i-F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Vertailu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4629150" y="1681163"/>
            <a:ext cx="388738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4629150" y="2505075"/>
            <a:ext cx="3887389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028950" y="6356351"/>
            <a:ext cx="30860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i-F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tsikollinen sisältö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629841" y="457200"/>
            <a:ext cx="2949178" cy="16001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887391" y="987425"/>
            <a:ext cx="4629150" cy="48736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7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270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762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254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028950" y="6356351"/>
            <a:ext cx="30860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i-F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Otsikollinen kuva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629841" y="457200"/>
            <a:ext cx="2949178" cy="16001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3887391" y="987425"/>
            <a:ext cx="4629150" cy="48736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028950" y="6356351"/>
            <a:ext cx="30860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i-F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028950" y="6356351"/>
            <a:ext cx="30860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fi-FI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154544" y="218939"/>
            <a:ext cx="8809149" cy="64780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fi-FI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Käytännön harjoitus 4.1.</a:t>
            </a:r>
            <a:br>
              <a:rPr b="0" i="0" lang="fi-FI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fi-FI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Teemaharjoitus,</a:t>
            </a:r>
            <a:br>
              <a:rPr b="0" i="0" lang="fi-FI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fi-FI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käyräsuunnistus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1569" y="4782678"/>
            <a:ext cx="1973022" cy="157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244697" y="193181"/>
            <a:ext cx="8706117" cy="1197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0" i="0" lang="fi-FI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Teemaharjoitus, käyräsuunnistus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244697" y="1159099"/>
            <a:ext cx="8270650" cy="5525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0" i="0" lang="fi-FI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Harjoituksen tavoite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i-FI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Pyritään kehittämään tietynlaiseen maastotyyppiin sopivaa suunnistustekniikkaa. Tässä harjoituksessa harjoitellaan käyräsuunnistustekniikkaa</a:t>
            </a:r>
            <a:r>
              <a:rPr b="0" i="0" lang="fi-FI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0" i="0" lang="fi-FI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Toteutus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i-FI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Toteutetaan harjoitus saman tyyppisessä maastossa kuin missä tuleva Jukolan viesti suunnistetaan, jotta maastotyypin erityisvaatimukset tulevat tutuiksi ja kehittyvät.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i-FI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Harjoituksen voi tehdä yksin tai pareittain tai ”perässäjuosten” – kuitenkin niin, että suoritus käydään lopuksi yhdessä ohjaajan kanssa läpi.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fi-FI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Selitys: Perässäjuoksu = toinen parista seuraa toista ja kommentoi joko rastivälin jälkeen tai maalissa seurattavan suunnistamista.</a:t>
            </a:r>
          </a:p>
          <a:p>
            <a:pPr indent="0" lvl="1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fi-FI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108284" y="244700"/>
            <a:ext cx="3019925" cy="8501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fi-FI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Harjoitus, jossa kartalla on vain korkeuskäyrät (ja kielletyt alueet, eli piha-alueet)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814" y="1274641"/>
            <a:ext cx="7880179" cy="501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689" y="829474"/>
            <a:ext cx="8293742" cy="528256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132347" y="232668"/>
            <a:ext cx="2863515" cy="7779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fi-FI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Samat rastit, mutta nyt kartassa on korkeuskäyrien lisäksi myös suot ja ojat.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343" y="1202450"/>
            <a:ext cx="8520420" cy="542694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216566" y="160478"/>
            <a:ext cx="3416970" cy="814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fi-FI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Kartan kääntöpuolelle voi tulostaa tavallisen suunnistuskartan, jota voi käyttää jos käyräkartta on liian vaikea.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